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85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AC4-4345-41B5-9FC2-BC5FB996D52A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903-D498-4D30-8D83-508C2688C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AC4-4345-41B5-9FC2-BC5FB996D52A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903-D498-4D30-8D83-508C2688C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AC4-4345-41B5-9FC2-BC5FB996D52A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903-D498-4D30-8D83-508C2688C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AC4-4345-41B5-9FC2-BC5FB996D52A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903-D498-4D30-8D83-508C2688C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AC4-4345-41B5-9FC2-BC5FB996D52A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9C0903-D498-4D30-8D83-508C2688C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AC4-4345-41B5-9FC2-BC5FB996D52A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903-D498-4D30-8D83-508C2688C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AC4-4345-41B5-9FC2-BC5FB996D52A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903-D498-4D30-8D83-508C2688C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AC4-4345-41B5-9FC2-BC5FB996D52A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903-D498-4D30-8D83-508C2688C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AC4-4345-41B5-9FC2-BC5FB996D52A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903-D498-4D30-8D83-508C2688C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AC4-4345-41B5-9FC2-BC5FB996D52A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903-D498-4D30-8D83-508C2688C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AC4-4345-41B5-9FC2-BC5FB996D52A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903-D498-4D30-8D83-508C2688C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692AC4-4345-41B5-9FC2-BC5FB996D52A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9C0903-D498-4D30-8D83-508C2688C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/>
              <a:t/>
            </a:r>
            <a:br>
              <a:rPr lang="x-none" dirty="0"/>
            </a:br>
            <a:r>
              <a:rPr lang="x-none" sz="7300" dirty="0" smtClean="0"/>
              <a:t>Између  демократије и диктатуре</a:t>
            </a:r>
            <a:endParaRPr lang="en-US" sz="7300" dirty="0"/>
          </a:p>
        </p:txBody>
      </p:sp>
    </p:spTree>
    <p:extLst>
      <p:ext uri="{BB962C8B-B14F-4D97-AF65-F5344CB8AC3E}">
        <p14:creationId xmlns:p14="http://schemas.microsoft.com/office/powerpoint/2010/main" xmlns="" val="21891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НАЦИЗАМ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015" y="1219200"/>
            <a:ext cx="433197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4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Појам  -</a:t>
            </a:r>
            <a:r>
              <a:rPr lang="x-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нацизам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457200" y="1489394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 flipV="1">
            <a:off x="4645025" y="1489394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40188" cy="3992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x-none" dirty="0" smtClean="0"/>
              <a:t>* Национал-социјализам (нацизам ) је облик фашизма који се развио у Немачкој.</a:t>
            </a:r>
          </a:p>
          <a:p>
            <a:pPr>
              <a:buFont typeface="Arial" charset="0"/>
              <a:buChar char="•"/>
            </a:pPr>
            <a:endParaRPr lang="x-none" dirty="0" smtClean="0"/>
          </a:p>
          <a:p>
            <a:pPr marL="0" indent="0">
              <a:buNone/>
            </a:pPr>
            <a:r>
              <a:rPr lang="x-none" dirty="0" smtClean="0"/>
              <a:t>* Творац је Адолф Хитлер</a:t>
            </a:r>
          </a:p>
          <a:p>
            <a:endParaRPr lang="x-none" dirty="0"/>
          </a:p>
          <a:p>
            <a:pPr marL="0" indent="0">
              <a:buNone/>
            </a:pPr>
            <a:r>
              <a:rPr lang="x-none" dirty="0" smtClean="0"/>
              <a:t>* „Моја борба „-књига у којој је изнео своју идеологију.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4838" y="2362200"/>
            <a:ext cx="2422148" cy="3763963"/>
          </a:xfrm>
        </p:spPr>
      </p:pic>
    </p:spTree>
    <p:extLst>
      <p:ext uri="{BB962C8B-B14F-4D97-AF65-F5344CB8AC3E}">
        <p14:creationId xmlns:p14="http://schemas.microsoft.com/office/powerpoint/2010/main" xmlns="" val="21693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>
            <a:normAutofit fontScale="90000"/>
          </a:bodyPr>
          <a:lstStyle/>
          <a:p>
            <a:r>
              <a:rPr lang="x-none" u="sng" dirty="0" smtClean="0">
                <a:solidFill>
                  <a:srgbClr val="FF0000"/>
                </a:solidFill>
              </a:rPr>
              <a:t>Основне карактеристике нацизма</a:t>
            </a:r>
            <a:r>
              <a:rPr lang="x-none" dirty="0" smtClean="0">
                <a:solidFill>
                  <a:srgbClr val="FF0000"/>
                </a:solidFill>
              </a:rPr>
              <a:t/>
            </a:r>
            <a:br>
              <a:rPr lang="x-none" dirty="0" smtClean="0">
                <a:solidFill>
                  <a:srgbClr val="FF0000"/>
                </a:solidFill>
              </a:rPr>
            </a:b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>*мржња према јеврејима-антисемитизам</a:t>
            </a:r>
            <a:br>
              <a:rPr lang="x-none" dirty="0" smtClean="0"/>
            </a:b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>*основна вредност-аријевска раса</a:t>
            </a:r>
            <a:br>
              <a:rPr lang="x-none" dirty="0" smtClean="0"/>
            </a:b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>*агресија</a:t>
            </a:r>
            <a:br>
              <a:rPr lang="x-none" dirty="0" smtClean="0"/>
            </a:b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>*расизам</a:t>
            </a:r>
            <a:br>
              <a:rPr lang="x-none" dirty="0" smtClean="0"/>
            </a:b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4343400" y="52931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0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Симболи   Хитлерове   Немачке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             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                   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926070"/>
            <a:ext cx="4040188" cy="263622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3031649"/>
            <a:ext cx="4041775" cy="2425065"/>
          </a:xfrm>
        </p:spPr>
      </p:pic>
    </p:spTree>
    <p:extLst>
      <p:ext uri="{BB962C8B-B14F-4D97-AF65-F5344CB8AC3E}">
        <p14:creationId xmlns:p14="http://schemas.microsoft.com/office/powerpoint/2010/main" xmlns="" val="18071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ТРЕЋИ  РАЈХ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219200"/>
            <a:ext cx="670559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6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/>
          <a:lstStyle/>
          <a:p>
            <a:r>
              <a:rPr lang="x-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Алфред  Розенберг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371600"/>
            <a:ext cx="3886200" cy="5486400"/>
          </a:xfrm>
        </p:spPr>
        <p:txBody>
          <a:bodyPr/>
          <a:lstStyle/>
          <a:p>
            <a:r>
              <a:rPr lang="x-none" dirty="0" smtClean="0"/>
              <a:t>    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466661"/>
            <a:ext cx="4267200" cy="53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7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Ернест  Рем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x-none" dirty="0" smtClean="0"/>
              <a:t>Вођа нацистичких јуришних одреда</a:t>
            </a:r>
          </a:p>
          <a:p>
            <a:endParaRPr lang="x-none" dirty="0"/>
          </a:p>
          <a:p>
            <a:r>
              <a:rPr lang="x-none" dirty="0" smtClean="0"/>
              <a:t>Убијен 1934. из политичких разлога.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529" y="1600200"/>
            <a:ext cx="2407941" cy="4525963"/>
          </a:xfrm>
        </p:spPr>
      </p:pic>
    </p:spTree>
    <p:extLst>
      <p:ext uri="{BB962C8B-B14F-4D97-AF65-F5344CB8AC3E}">
        <p14:creationId xmlns:p14="http://schemas.microsoft.com/office/powerpoint/2010/main" xmlns="" val="35040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/>
          <a:lstStyle/>
          <a:p>
            <a:r>
              <a:rPr lang="x-none" dirty="0" smtClean="0">
                <a:solidFill>
                  <a:srgbClr val="C00000"/>
                </a:solidFill>
              </a:rPr>
              <a:t>КЉУЧНИ  ПОЈМОВИ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>
            <a:normAutofit/>
          </a:bodyPr>
          <a:lstStyle/>
          <a:p>
            <a:r>
              <a:rPr lang="x-none" b="1" dirty="0" smtClean="0">
                <a:solidFill>
                  <a:schemeClr val="accent5">
                    <a:lumMod val="50000"/>
                  </a:schemeClr>
                </a:solidFill>
              </a:rPr>
              <a:t>*фашизам</a:t>
            </a:r>
          </a:p>
          <a:p>
            <a:r>
              <a:rPr lang="x-none" b="1" dirty="0" smtClean="0">
                <a:solidFill>
                  <a:schemeClr val="accent5">
                    <a:lumMod val="50000"/>
                  </a:schemeClr>
                </a:solidFill>
              </a:rPr>
              <a:t>*нацизам</a:t>
            </a:r>
          </a:p>
          <a:p>
            <a:r>
              <a:rPr lang="x-none" b="1" dirty="0" smtClean="0">
                <a:solidFill>
                  <a:schemeClr val="accent5">
                    <a:lumMod val="50000"/>
                  </a:schemeClr>
                </a:solidFill>
              </a:rPr>
              <a:t>*милитаризам</a:t>
            </a:r>
          </a:p>
          <a:p>
            <a:r>
              <a:rPr lang="x-none" b="1" dirty="0" smtClean="0">
                <a:solidFill>
                  <a:schemeClr val="accent5">
                    <a:lumMod val="50000"/>
                  </a:schemeClr>
                </a:solidFill>
              </a:rPr>
              <a:t>*тоталитаризам</a:t>
            </a:r>
          </a:p>
          <a:p>
            <a:r>
              <a:rPr lang="x-none" b="1" dirty="0" smtClean="0">
                <a:solidFill>
                  <a:schemeClr val="accent5">
                    <a:lumMod val="50000"/>
                  </a:schemeClr>
                </a:solidFill>
              </a:rPr>
              <a:t>*диктатура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219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Совјетски  комунизам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2324" y="1143000"/>
            <a:ext cx="511935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FF0000"/>
                </a:solidFill>
              </a:rPr>
              <a:t>ЦРВЕНА  АРМИЈА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220" y="3101181"/>
            <a:ext cx="2194560" cy="1524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19200"/>
            <a:ext cx="4114800" cy="5334000"/>
          </a:xfrm>
        </p:spPr>
      </p:pic>
    </p:spTree>
    <p:extLst>
      <p:ext uri="{BB962C8B-B14F-4D97-AF65-F5344CB8AC3E}">
        <p14:creationId xmlns:p14="http://schemas.microsoft.com/office/powerpoint/2010/main" xmlns="" val="26469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219200"/>
          </a:xfrm>
        </p:spPr>
        <p:txBody>
          <a:bodyPr/>
          <a:lstStyle/>
          <a:p>
            <a:r>
              <a:rPr lang="x-none" dirty="0" smtClean="0"/>
              <a:t>ТЕМЕ: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2722098"/>
          </a:xfrm>
        </p:spPr>
        <p:txBody>
          <a:bodyPr/>
          <a:lstStyle/>
          <a:p>
            <a:r>
              <a:rPr lang="x-none" smtClean="0"/>
              <a:t>ФАШИЗАМ </a:t>
            </a:r>
            <a:r>
              <a:rPr lang="en-US" dirty="0" smtClean="0"/>
              <a:t>  </a:t>
            </a:r>
            <a:r>
              <a:rPr lang="x-none" smtClean="0"/>
              <a:t> </a:t>
            </a:r>
            <a:r>
              <a:rPr lang="x-none" dirty="0" smtClean="0"/>
              <a:t>У   ИТАЛИЈИ</a:t>
            </a:r>
          </a:p>
          <a:p>
            <a:endParaRPr lang="x-none" dirty="0" smtClean="0"/>
          </a:p>
          <a:p>
            <a:r>
              <a:rPr lang="x-none" smtClean="0"/>
              <a:t>НАЦИЗАМ </a:t>
            </a:r>
            <a:r>
              <a:rPr lang="en-US" dirty="0" smtClean="0"/>
              <a:t>  </a:t>
            </a:r>
            <a:r>
              <a:rPr lang="x-none" smtClean="0"/>
              <a:t>У</a:t>
            </a:r>
            <a:r>
              <a:rPr lang="en-US" dirty="0" smtClean="0"/>
              <a:t>  </a:t>
            </a:r>
            <a:r>
              <a:rPr lang="x-none" smtClean="0"/>
              <a:t> </a:t>
            </a:r>
            <a:r>
              <a:rPr lang="x-none" dirty="0" smtClean="0"/>
              <a:t>НЕМАЧКОЈ</a:t>
            </a:r>
          </a:p>
          <a:p>
            <a:endParaRPr lang="x-none" dirty="0" smtClean="0"/>
          </a:p>
          <a:p>
            <a:r>
              <a:rPr lang="x-none" smtClean="0"/>
              <a:t>КОМУНИЗАМ </a:t>
            </a:r>
            <a:r>
              <a:rPr lang="en-US" dirty="0" smtClean="0"/>
              <a:t>   </a:t>
            </a:r>
            <a:r>
              <a:rPr lang="x-none" smtClean="0"/>
              <a:t>У </a:t>
            </a:r>
            <a:r>
              <a:rPr lang="en-US" dirty="0" smtClean="0"/>
              <a:t> </a:t>
            </a:r>
            <a:r>
              <a:rPr lang="x-none" smtClean="0"/>
              <a:t> </a:t>
            </a:r>
            <a:r>
              <a:rPr lang="x-none" dirty="0" smtClean="0"/>
              <a:t>СССР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06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Лав  Троцки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937" y="1600200"/>
            <a:ext cx="2825126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971800"/>
            <a:ext cx="4038600" cy="3078163"/>
          </a:xfrm>
        </p:spPr>
        <p:txBody>
          <a:bodyPr/>
          <a:lstStyle/>
          <a:p>
            <a:pPr marL="0" indent="0">
              <a:buNone/>
            </a:pPr>
            <a:r>
              <a:rPr lang="x-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Оснивач Црвене армије и непријатељ Стаљина.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3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FF0000"/>
                </a:solidFill>
              </a:rPr>
              <a:t>СССР-назив од 1922.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143000"/>
            <a:ext cx="624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7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/>
          <a:lstStyle/>
          <a:p>
            <a:r>
              <a:rPr lang="x-none" dirty="0" smtClean="0"/>
              <a:t>Совјетске   вође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6400800" cy="4191000"/>
          </a:xfrm>
        </p:spPr>
        <p:txBody>
          <a:bodyPr/>
          <a:lstStyle/>
          <a:p>
            <a:r>
              <a:rPr lang="x-none" b="1" dirty="0" smtClean="0">
                <a:solidFill>
                  <a:srgbClr val="002060"/>
                </a:solidFill>
              </a:rPr>
              <a:t>В.И.ЛЕЊИН    1922-1924</a:t>
            </a:r>
          </a:p>
          <a:p>
            <a:r>
              <a:rPr lang="x-none" b="1" smtClean="0">
                <a:solidFill>
                  <a:srgbClr val="002060"/>
                </a:solidFill>
              </a:rPr>
              <a:t>ЈОСИП.В.Џ.СТАЉИН   </a:t>
            </a:r>
            <a:r>
              <a:rPr lang="x-none" b="1" dirty="0" smtClean="0">
                <a:solidFill>
                  <a:srgbClr val="002060"/>
                </a:solidFill>
              </a:rPr>
              <a:t>1924-1953</a:t>
            </a:r>
          </a:p>
          <a:p>
            <a:r>
              <a:rPr lang="x-none" b="1" dirty="0" smtClean="0">
                <a:solidFill>
                  <a:srgbClr val="002060"/>
                </a:solidFill>
              </a:rPr>
              <a:t>НИКИТА ХРУШЧОВ   1953-1964</a:t>
            </a:r>
          </a:p>
          <a:p>
            <a:r>
              <a:rPr lang="x-none" b="1" dirty="0" smtClean="0">
                <a:solidFill>
                  <a:srgbClr val="002060"/>
                </a:solidFill>
              </a:rPr>
              <a:t>ЛЕОНИД БРЕЖЊЕВ 1964-1982</a:t>
            </a:r>
          </a:p>
          <a:p>
            <a:r>
              <a:rPr lang="x-none" b="1" dirty="0" smtClean="0">
                <a:solidFill>
                  <a:srgbClr val="002060"/>
                </a:solidFill>
              </a:rPr>
              <a:t>ЈУРИЈ АНДРОПОВ 1982-1984</a:t>
            </a:r>
          </a:p>
          <a:p>
            <a:r>
              <a:rPr lang="x-none" b="1" dirty="0" smtClean="0">
                <a:solidFill>
                  <a:srgbClr val="002060"/>
                </a:solidFill>
              </a:rPr>
              <a:t>КОНСТАНТИН ЧЕРЊЕНКО 1984-1985</a:t>
            </a:r>
          </a:p>
          <a:p>
            <a:r>
              <a:rPr lang="x-none" b="1" dirty="0" smtClean="0">
                <a:solidFill>
                  <a:srgbClr val="002060"/>
                </a:solidFill>
              </a:rPr>
              <a:t>МИХАИЛ ГОРБАЧОВ  1985-1991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9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x-none" dirty="0" smtClean="0">
                <a:solidFill>
                  <a:srgbClr val="FF0000"/>
                </a:solidFill>
              </a:rPr>
              <a:t>Пролетери свих земаља,уједините се 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9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Борис  Пастернак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24000"/>
            <a:ext cx="4038600" cy="49530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dirty="0" smtClean="0"/>
              <a:t>Добитник Нобелове награде за роман „Доктор Живаго.“</a:t>
            </a:r>
          </a:p>
          <a:p>
            <a:endParaRPr lang="x-none" dirty="0"/>
          </a:p>
          <a:p>
            <a:pPr marL="0" indent="0">
              <a:buNone/>
            </a:pPr>
            <a:r>
              <a:rPr lang="x-none" dirty="0"/>
              <a:t>Р</a:t>
            </a:r>
            <a:r>
              <a:rPr lang="x-none" dirty="0" smtClean="0"/>
              <a:t>оман је у СССР-у проглашен антисовјетским.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25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Стаљин и песник Максим Горки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190532"/>
            <a:ext cx="5715000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0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Лењин  и  Стаљин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6392" y="1371600"/>
            <a:ext cx="487121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90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219199"/>
          </a:xfrm>
        </p:spPr>
        <p:txBody>
          <a:bodyPr/>
          <a:lstStyle/>
          <a:p>
            <a:r>
              <a:rPr lang="x-none" dirty="0" smtClean="0"/>
              <a:t>СТАЉИНИЗАМ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05000"/>
            <a:ext cx="6400800" cy="3733800"/>
          </a:xfrm>
        </p:spPr>
        <p:txBody>
          <a:bodyPr/>
          <a:lstStyle/>
          <a:p>
            <a:r>
              <a:rPr lang="x-none" dirty="0" smtClean="0">
                <a:solidFill>
                  <a:srgbClr val="FF0000"/>
                </a:solidFill>
              </a:rPr>
              <a:t>*ЈЕДНОУМЉЕ</a:t>
            </a:r>
          </a:p>
          <a:p>
            <a:r>
              <a:rPr lang="x-none" dirty="0" smtClean="0">
                <a:solidFill>
                  <a:srgbClr val="FF0000"/>
                </a:solidFill>
              </a:rPr>
              <a:t>*ТЕРОР</a:t>
            </a:r>
          </a:p>
          <a:p>
            <a:r>
              <a:rPr lang="x-none" dirty="0" smtClean="0">
                <a:solidFill>
                  <a:srgbClr val="FF0000"/>
                </a:solidFill>
              </a:rPr>
              <a:t>*ПРОГОН</a:t>
            </a:r>
          </a:p>
          <a:p>
            <a:r>
              <a:rPr lang="x-none" dirty="0" smtClean="0">
                <a:solidFill>
                  <a:srgbClr val="FF0000"/>
                </a:solidFill>
              </a:rPr>
              <a:t>*УБИСТВА МИЛИОНА НЕИСТОМИШЉЕНИКА У КОНЦЕНТРАЦИОНИМ ЛОГОРИМА У СИБИРУ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8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2895600"/>
          </a:xfrm>
        </p:spPr>
        <p:txBody>
          <a:bodyPr/>
          <a:lstStyle/>
          <a:p>
            <a:r>
              <a:rPr lang="x-none" sz="6000" dirty="0" smtClean="0"/>
              <a:t>УЧИТИ , УЧИТИ   И САМО   УЧИТИ!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2400" y="4648200"/>
            <a:ext cx="4343400" cy="1066800"/>
          </a:xfrm>
        </p:spPr>
        <p:txBody>
          <a:bodyPr>
            <a:noAutofit/>
          </a:bodyPr>
          <a:lstStyle/>
          <a:p>
            <a:r>
              <a:rPr lang="x-none" sz="4000"/>
              <a:t>В</a:t>
            </a:r>
            <a:r>
              <a:rPr lang="x-none" sz="4000" smtClean="0"/>
              <a:t>.</a:t>
            </a:r>
            <a:r>
              <a:rPr lang="en-US" sz="4000" dirty="0" smtClean="0"/>
              <a:t> </a:t>
            </a:r>
            <a:r>
              <a:rPr lang="x-none" sz="4000" smtClean="0"/>
              <a:t>И.</a:t>
            </a:r>
            <a:r>
              <a:rPr lang="en-US" sz="4000" dirty="0" smtClean="0"/>
              <a:t> </a:t>
            </a:r>
            <a:r>
              <a:rPr lang="x-none" sz="4000" smtClean="0"/>
              <a:t>ЛЕЊИН</a:t>
            </a:r>
            <a:endParaRPr lang="en-US" sz="4000" dirty="0"/>
          </a:p>
        </p:txBody>
      </p:sp>
      <p:sp>
        <p:nvSpPr>
          <p:cNvPr id="4" name="5-Point Star 3"/>
          <p:cNvSpPr/>
          <p:nvPr/>
        </p:nvSpPr>
        <p:spPr>
          <a:xfrm>
            <a:off x="3505200" y="533400"/>
            <a:ext cx="17526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Фашизам у Италији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371600"/>
            <a:ext cx="3962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0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Порекло речи - </a:t>
            </a:r>
            <a:r>
              <a:rPr lang="x-none" dirty="0" smtClean="0">
                <a:solidFill>
                  <a:srgbClr val="C00000"/>
                </a:solidFill>
              </a:rPr>
              <a:t>фашизам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dirty="0" smtClean="0"/>
              <a:t>*Реч фашизам потиче од </a:t>
            </a:r>
          </a:p>
          <a:p>
            <a:pPr marL="0" indent="0">
              <a:buNone/>
            </a:pPr>
            <a:r>
              <a:rPr lang="x-none" dirty="0" smtClean="0"/>
              <a:t>латинске речи fasces,што </a:t>
            </a:r>
          </a:p>
          <a:p>
            <a:pPr marL="0" indent="0">
              <a:buNone/>
            </a:pPr>
            <a:r>
              <a:rPr lang="x-none" dirty="0" smtClean="0"/>
              <a:t>значи сноп прућа,некада</a:t>
            </a:r>
          </a:p>
          <a:p>
            <a:pPr marL="0" indent="0">
              <a:buNone/>
            </a:pPr>
            <a:r>
              <a:rPr lang="x-none" dirty="0" smtClean="0"/>
              <a:t> симбол конзулске </a:t>
            </a:r>
          </a:p>
          <a:p>
            <a:pPr marL="0" indent="0">
              <a:buNone/>
            </a:pPr>
            <a:r>
              <a:rPr lang="x-none" dirty="0" smtClean="0"/>
              <a:t>власти у Старом Риму.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587" y="1600200"/>
            <a:ext cx="1197825" cy="4525963"/>
          </a:xfrm>
        </p:spPr>
      </p:pic>
    </p:spTree>
    <p:extLst>
      <p:ext uri="{BB962C8B-B14F-4D97-AF65-F5344CB8AC3E}">
        <p14:creationId xmlns:p14="http://schemas.microsoft.com/office/powerpoint/2010/main" xmlns="" val="34813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Симбол италијанске фашистичке партије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524000"/>
            <a:ext cx="34518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8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Марш на Рим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219200"/>
            <a:ext cx="8153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2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7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/>
              <a:t/>
            </a:r>
            <a:br>
              <a:rPr lang="x-none" dirty="0"/>
            </a:br>
            <a:r>
              <a:rPr lang="x-none" sz="7300" dirty="0" smtClean="0"/>
              <a:t>КРАЈ  ДЕМОКРАТИЈЕ  У  ИТАЛИЈИ</a:t>
            </a:r>
            <a:endParaRPr lang="en-US" sz="7300" dirty="0"/>
          </a:p>
        </p:txBody>
      </p:sp>
    </p:spTree>
    <p:extLst>
      <p:ext uri="{BB962C8B-B14F-4D97-AF65-F5344CB8AC3E}">
        <p14:creationId xmlns:p14="http://schemas.microsoft.com/office/powerpoint/2010/main" xmlns="" val="24754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>
                <a:solidFill>
                  <a:srgbClr val="FF0000"/>
                </a:solidFill>
              </a:rPr>
              <a:t/>
            </a:r>
            <a:br>
              <a:rPr lang="x-none" dirty="0">
                <a:solidFill>
                  <a:srgbClr val="FF0000"/>
                </a:solidFill>
              </a:rPr>
            </a:br>
            <a:r>
              <a:rPr lang="x-none" dirty="0" smtClean="0">
                <a:solidFill>
                  <a:srgbClr val="FF0000"/>
                </a:solidFill>
              </a:rPr>
              <a:t>*КОНТРОЛА ШТАМПЕ И МЕДИЈА</a:t>
            </a:r>
            <a:br>
              <a:rPr lang="x-none" dirty="0" smtClean="0">
                <a:solidFill>
                  <a:srgbClr val="FF0000"/>
                </a:solidFill>
              </a:rPr>
            </a:br>
            <a:r>
              <a:rPr lang="x-none" dirty="0" smtClean="0">
                <a:solidFill>
                  <a:srgbClr val="FF0000"/>
                </a:solidFill>
              </a:rPr>
              <a:t/>
            </a:r>
            <a:br>
              <a:rPr lang="x-none" dirty="0" smtClean="0">
                <a:solidFill>
                  <a:srgbClr val="FF0000"/>
                </a:solidFill>
              </a:rPr>
            </a:br>
            <a:r>
              <a:rPr lang="x-none" dirty="0" smtClean="0">
                <a:solidFill>
                  <a:srgbClr val="FF0000"/>
                </a:solidFill>
              </a:rPr>
              <a:t>*УКИДА СЕ ПРАВО НА ШТРАЈК</a:t>
            </a:r>
            <a:br>
              <a:rPr lang="x-none" dirty="0" smtClean="0">
                <a:solidFill>
                  <a:srgbClr val="FF0000"/>
                </a:solidFill>
              </a:rPr>
            </a:br>
            <a:r>
              <a:rPr lang="x-none" dirty="0" smtClean="0">
                <a:solidFill>
                  <a:srgbClr val="FF0000"/>
                </a:solidFill>
              </a:rPr>
              <a:t/>
            </a:r>
            <a:br>
              <a:rPr lang="x-none" dirty="0" smtClean="0">
                <a:solidFill>
                  <a:srgbClr val="FF0000"/>
                </a:solidFill>
              </a:rPr>
            </a:br>
            <a:r>
              <a:rPr lang="x-none" dirty="0" smtClean="0">
                <a:solidFill>
                  <a:srgbClr val="FF0000"/>
                </a:solidFill>
              </a:rPr>
              <a:t>*ЗАБРАНА РАДНИЧКИХ УДРУЖЕЊА</a:t>
            </a:r>
            <a:br>
              <a:rPr lang="x-none" dirty="0" smtClean="0">
                <a:solidFill>
                  <a:srgbClr val="FF0000"/>
                </a:solidFill>
              </a:rPr>
            </a:br>
            <a:r>
              <a:rPr lang="x-none" dirty="0" smtClean="0">
                <a:solidFill>
                  <a:srgbClr val="FF0000"/>
                </a:solidFill>
              </a:rPr>
              <a:t/>
            </a:r>
            <a:br>
              <a:rPr lang="x-none" dirty="0" smtClean="0">
                <a:solidFill>
                  <a:srgbClr val="FF0000"/>
                </a:solidFill>
              </a:rPr>
            </a:br>
            <a:r>
              <a:rPr lang="x-none" dirty="0" smtClean="0">
                <a:solidFill>
                  <a:srgbClr val="FF0000"/>
                </a:solidFill>
              </a:rPr>
              <a:t>*ЗАБРАНА РАДА ПОЛИТИЧКИХ ПАРТИЈА</a:t>
            </a:r>
            <a:br>
              <a:rPr lang="x-none" dirty="0" smtClean="0">
                <a:solidFill>
                  <a:srgbClr val="FF0000"/>
                </a:solidFill>
              </a:rPr>
            </a:br>
            <a:r>
              <a:rPr lang="x-none" dirty="0"/>
              <a:t/>
            </a:r>
            <a:br>
              <a:rPr lang="x-non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28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143</TotalTime>
  <Words>215</Words>
  <Application>Microsoft Office PowerPoint</Application>
  <PresentationFormat>On-screen Show (4:3)</PresentationFormat>
  <Paragraphs>69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      Између  демократије и диктатуре</vt:lpstr>
      <vt:lpstr>ТЕМЕ:</vt:lpstr>
      <vt:lpstr>Фашизам у Италији</vt:lpstr>
      <vt:lpstr>Порекло речи - фашизам</vt:lpstr>
      <vt:lpstr>Симбол италијанске фашистичке партије</vt:lpstr>
      <vt:lpstr>Марш на Рим</vt:lpstr>
      <vt:lpstr>Slide 7</vt:lpstr>
      <vt:lpstr>      КРАЈ  ДЕМОКРАТИЈЕ  У  ИТАЛИЈИ</vt:lpstr>
      <vt:lpstr>    *КОНТРОЛА ШТАМПЕ И МЕДИЈА  *УКИДА СЕ ПРАВО НА ШТРАЈК  *ЗАБРАНА РАДНИЧКИХ УДРУЖЕЊА  *ЗАБРАНА РАДА ПОЛИТИЧКИХ ПАРТИЈА  </vt:lpstr>
      <vt:lpstr>НАЦИЗАМ</vt:lpstr>
      <vt:lpstr>Појам  -нацизам</vt:lpstr>
      <vt:lpstr>Основне карактеристике нацизма   *мржња према јеврејима-антисемитизам  *основна вредност-аријевска раса  *агресија  *расизам </vt:lpstr>
      <vt:lpstr>Симболи   Хитлерове   Немачке</vt:lpstr>
      <vt:lpstr>ТРЕЋИ  РАЈХ</vt:lpstr>
      <vt:lpstr>Алфред  Розенберг</vt:lpstr>
      <vt:lpstr>Ернест  Рем</vt:lpstr>
      <vt:lpstr>КЉУЧНИ  ПОЈМОВИ</vt:lpstr>
      <vt:lpstr>Совјетски  комунизам</vt:lpstr>
      <vt:lpstr>ЦРВЕНА  АРМИЈА</vt:lpstr>
      <vt:lpstr>Лав  Троцки</vt:lpstr>
      <vt:lpstr>СССР-назив од 1922.</vt:lpstr>
      <vt:lpstr>Совјетске   вође</vt:lpstr>
      <vt:lpstr>Пролетери свих земаља,уједините се !</vt:lpstr>
      <vt:lpstr>Борис  Пастернак</vt:lpstr>
      <vt:lpstr>Стаљин и песник Максим Горки</vt:lpstr>
      <vt:lpstr>Лењин  и  Стаљин</vt:lpstr>
      <vt:lpstr>СТАЉИНИЗАМ</vt:lpstr>
      <vt:lpstr>УЧИТИ , УЧИТИ   И САМО   УЧИТИ!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Између  демократије и диктатуре</dc:title>
  <dc:creator>nemanja</dc:creator>
  <cp:lastModifiedBy>Zorica</cp:lastModifiedBy>
  <cp:revision>14</cp:revision>
  <dcterms:created xsi:type="dcterms:W3CDTF">2013-01-19T20:45:33Z</dcterms:created>
  <dcterms:modified xsi:type="dcterms:W3CDTF">2013-01-21T09:16:19Z</dcterms:modified>
</cp:coreProperties>
</file>